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53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70.png"/><Relationship Id="rId9" Type="http://schemas.openxmlformats.org/officeDocument/2006/relationships/image" Target="../media/image10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70.png"/><Relationship Id="rId10" Type="http://schemas.openxmlformats.org/officeDocument/2006/relationships/image" Target="../media/image109.png"/><Relationship Id="rId4" Type="http://schemas.openxmlformats.org/officeDocument/2006/relationships/image" Target="../media/image104.png"/><Relationship Id="rId9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70.png"/><Relationship Id="rId4" Type="http://schemas.openxmlformats.org/officeDocument/2006/relationships/image" Target="../media/image1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70.png"/><Relationship Id="rId4" Type="http://schemas.openxmlformats.org/officeDocument/2006/relationships/image" Target="../media/image1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70.png"/><Relationship Id="rId4" Type="http://schemas.openxmlformats.org/officeDocument/2006/relationships/image" Target="../media/image1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18" Type="http://schemas.openxmlformats.org/officeDocument/2006/relationships/image" Target="../media/image183.png"/><Relationship Id="rId3" Type="http://schemas.openxmlformats.org/officeDocument/2006/relationships/image" Target="../media/image168.png"/><Relationship Id="rId21" Type="http://schemas.openxmlformats.org/officeDocument/2006/relationships/image" Target="../media/image186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" Type="http://schemas.openxmlformats.org/officeDocument/2006/relationships/image" Target="../media/image167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5" Type="http://schemas.openxmlformats.org/officeDocument/2006/relationships/image" Target="../media/image180.png"/><Relationship Id="rId23" Type="http://schemas.openxmlformats.org/officeDocument/2006/relationships/image" Target="../media/image188.png"/><Relationship Id="rId10" Type="http://schemas.openxmlformats.org/officeDocument/2006/relationships/image" Target="../media/image175.png"/><Relationship Id="rId19" Type="http://schemas.openxmlformats.org/officeDocument/2006/relationships/image" Target="../media/image184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Relationship Id="rId22" Type="http://schemas.openxmlformats.org/officeDocument/2006/relationships/image" Target="../media/image18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90.png"/><Relationship Id="rId7" Type="http://schemas.openxmlformats.org/officeDocument/2006/relationships/image" Target="../media/image193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5" Type="http://schemas.openxmlformats.org/officeDocument/2006/relationships/image" Target="../media/image107.png"/><Relationship Id="rId4" Type="http://schemas.openxmlformats.org/officeDocument/2006/relationships/image" Target="../media/image1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11" Type="http://schemas.openxmlformats.org/officeDocument/2006/relationships/image" Target="../media/image9.png"/><Relationship Id="rId5" Type="http://schemas.openxmlformats.org/officeDocument/2006/relationships/image" Target="../media/image203.png"/><Relationship Id="rId10" Type="http://schemas.openxmlformats.org/officeDocument/2006/relationships/image" Target="../media/image8.png"/><Relationship Id="rId4" Type="http://schemas.openxmlformats.org/officeDocument/2006/relationships/image" Target="../media/image20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9.png"/><Relationship Id="rId17" Type="http://schemas.openxmlformats.org/officeDocument/2006/relationships/image" Target="../media/image42.png"/><Relationship Id="rId2" Type="http://schemas.openxmlformats.org/officeDocument/2006/relationships/image" Target="../media/image29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5" Type="http://schemas.openxmlformats.org/officeDocument/2006/relationships/image" Target="../media/image40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4.png"/><Relationship Id="rId7" Type="http://schemas.openxmlformats.org/officeDocument/2006/relationships/image" Target="../media/image5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8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9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0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8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7208" y="-342208"/>
            <a:ext cx="3276190" cy="11390476"/>
            <a:chOff x="15867208" y="-342208"/>
            <a:chExt cx="3276190" cy="11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7208" y="-342208"/>
              <a:ext cx="3276190" cy="113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95" y="8152706"/>
            <a:ext cx="18676461" cy="2415584"/>
            <a:chOff x="-38095" y="8152706"/>
            <a:chExt cx="18676461" cy="24155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095" y="8152706"/>
              <a:ext cx="18676461" cy="24155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2559" y="527537"/>
            <a:ext cx="7968265" cy="52039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5221" y="5265602"/>
            <a:ext cx="4022003" cy="8070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2363" y="8896439"/>
            <a:ext cx="3725405" cy="4879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168438" y="2775150"/>
            <a:ext cx="3942167" cy="4689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73131" y="4361295"/>
            <a:ext cx="10564637" cy="279540"/>
            <a:chOff x="10573131" y="4361295"/>
            <a:chExt cx="10564637" cy="2795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573131" y="4361295"/>
              <a:ext cx="10564637" cy="279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48631" y="8867755"/>
            <a:ext cx="730563" cy="608760"/>
            <a:chOff x="16748631" y="8867755"/>
            <a:chExt cx="730563" cy="6087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48631" y="8867755"/>
              <a:ext cx="730563" cy="608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91519" y="5960915"/>
            <a:ext cx="104960" cy="1306543"/>
            <a:chOff x="2091519" y="5960915"/>
            <a:chExt cx="104960" cy="13065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2091519" y="5960915"/>
              <a:ext cx="104960" cy="1306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35290" y="2942204"/>
            <a:ext cx="11758615" cy="32744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716161" y="2809041"/>
            <a:ext cx="3806662" cy="4876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2403" y="3132176"/>
            <a:ext cx="4784198" cy="13917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82051" y="1258480"/>
            <a:ext cx="7593023" cy="17633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20142" y="2877646"/>
            <a:ext cx="4955156" cy="6725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25656" y="1470497"/>
            <a:ext cx="671156" cy="559258"/>
            <a:chOff x="1425656" y="1470497"/>
            <a:chExt cx="671156" cy="5592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5656" y="1470497"/>
              <a:ext cx="671156" cy="5592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8670" y="1115983"/>
            <a:ext cx="6555544" cy="7106902"/>
            <a:chOff x="1348670" y="1115983"/>
            <a:chExt cx="6555544" cy="71069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8670" y="1115983"/>
              <a:ext cx="6555544" cy="71069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8670" y="8426874"/>
            <a:ext cx="6555544" cy="778466"/>
            <a:chOff x="1348670" y="8426874"/>
            <a:chExt cx="6555544" cy="7784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8670" y="8426874"/>
              <a:ext cx="6555544" cy="7784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80378" y="3631378"/>
            <a:ext cx="6286172" cy="10713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03906" y="5488925"/>
            <a:ext cx="5558719" cy="13848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75380" y="6916856"/>
            <a:ext cx="4241662" cy="1387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0480" y="1305766"/>
            <a:ext cx="7907395" cy="17633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72536" y="5458888"/>
            <a:ext cx="6108719" cy="61433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50238" y="3032930"/>
            <a:ext cx="4732204" cy="6858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4703" y="1458139"/>
            <a:ext cx="671156" cy="559258"/>
            <a:chOff x="844703" y="1458139"/>
            <a:chExt cx="671156" cy="5592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703" y="1458139"/>
              <a:ext cx="671156" cy="5592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9205" y="891934"/>
            <a:ext cx="7855451" cy="4556675"/>
            <a:chOff x="659205" y="891934"/>
            <a:chExt cx="7855451" cy="45566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205" y="891934"/>
              <a:ext cx="7855451" cy="45566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9205" y="4821215"/>
            <a:ext cx="5218418" cy="5218418"/>
            <a:chOff x="659205" y="4821215"/>
            <a:chExt cx="5218418" cy="52184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9205" y="4821215"/>
              <a:ext cx="5218418" cy="52184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0323" y="5823498"/>
            <a:ext cx="2730565" cy="3213851"/>
            <a:chOff x="5380323" y="5823498"/>
            <a:chExt cx="2730565" cy="32138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80323" y="5823498"/>
              <a:ext cx="2730565" cy="321385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72536" y="6018727"/>
            <a:ext cx="3939386" cy="5839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68722" y="3859492"/>
            <a:ext cx="5523490" cy="124482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6037" y="1885451"/>
            <a:ext cx="7633880" cy="17633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72464" y="4657831"/>
            <a:ext cx="3541233" cy="227922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4130" y="3689904"/>
            <a:ext cx="3354623" cy="6735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58306" y="2404456"/>
            <a:ext cx="622956" cy="519094"/>
            <a:chOff x="1458306" y="2404456"/>
            <a:chExt cx="622956" cy="5190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8306" y="2404456"/>
              <a:ext cx="622956" cy="5190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814" y="2664003"/>
            <a:ext cx="9187808" cy="4806955"/>
            <a:chOff x="123814" y="2664003"/>
            <a:chExt cx="9187808" cy="48069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814" y="2664003"/>
              <a:ext cx="9187808" cy="4806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82878" y="3458776"/>
            <a:ext cx="2447716" cy="2326141"/>
            <a:chOff x="4882878" y="3458776"/>
            <a:chExt cx="2447716" cy="23261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2878" y="3458776"/>
              <a:ext cx="2447716" cy="232614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72464" y="7057239"/>
            <a:ext cx="1447481" cy="5839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87270" y="2084070"/>
            <a:ext cx="7476395" cy="17633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40498" y="4793321"/>
            <a:ext cx="7779024" cy="227922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2879" y="3845861"/>
            <a:ext cx="2679832" cy="6830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4703" y="1458139"/>
            <a:ext cx="671156" cy="559258"/>
            <a:chOff x="844703" y="1458139"/>
            <a:chExt cx="671156" cy="5592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703" y="1458139"/>
              <a:ext cx="671156" cy="5592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1495" y="2692447"/>
            <a:ext cx="7160364" cy="4300794"/>
            <a:chOff x="941495" y="2692447"/>
            <a:chExt cx="7160364" cy="43007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1495" y="2692447"/>
              <a:ext cx="7160364" cy="43007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6257" y="2357314"/>
            <a:ext cx="2426969" cy="2572087"/>
            <a:chOff x="646257" y="2357314"/>
            <a:chExt cx="2426969" cy="25720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6257" y="2357314"/>
              <a:ext cx="2426969" cy="25720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7073" y="4578264"/>
            <a:ext cx="2426969" cy="2572087"/>
            <a:chOff x="1277073" y="4578264"/>
            <a:chExt cx="2426969" cy="25720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7073" y="4578264"/>
              <a:ext cx="2426969" cy="25720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55010" y="3187458"/>
            <a:ext cx="2426969" cy="2572087"/>
            <a:chOff x="3455010" y="3187458"/>
            <a:chExt cx="2426969" cy="25720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5010" y="3187458"/>
              <a:ext cx="2426969" cy="25720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32032" y="2270757"/>
            <a:ext cx="2426969" cy="2572087"/>
            <a:chOff x="5732032" y="2270757"/>
            <a:chExt cx="2426969" cy="25720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2032" y="2270757"/>
              <a:ext cx="2426969" cy="25720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47529" y="4635407"/>
            <a:ext cx="934450" cy="934450"/>
            <a:chOff x="4947529" y="4635407"/>
            <a:chExt cx="934450" cy="9344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47529" y="4635407"/>
              <a:ext cx="934450" cy="934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22004" y="1604442"/>
            <a:ext cx="7494490" cy="17633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67707" y="4315208"/>
            <a:ext cx="5212509" cy="342208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60085" y="3397653"/>
            <a:ext cx="3954985" cy="6830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4703" y="1458139"/>
            <a:ext cx="671156" cy="559258"/>
            <a:chOff x="844703" y="1458139"/>
            <a:chExt cx="671156" cy="5592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703" y="1458139"/>
              <a:ext cx="671156" cy="5592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609" y="3086337"/>
            <a:ext cx="7437833" cy="4183781"/>
            <a:chOff x="1334609" y="3086337"/>
            <a:chExt cx="7437833" cy="41837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4609" y="3086337"/>
              <a:ext cx="7437833" cy="41837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28574" y="3068958"/>
            <a:ext cx="5359351" cy="13344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0001" y="4522096"/>
            <a:ext cx="7876338" cy="56713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80001" y="5162121"/>
            <a:ext cx="7090176" cy="6499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6608" y="2172873"/>
            <a:ext cx="671156" cy="559258"/>
            <a:chOff x="806608" y="2172873"/>
            <a:chExt cx="671156" cy="5592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6608" y="2172873"/>
              <a:ext cx="671156" cy="5592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9941" y="2017526"/>
            <a:ext cx="3513159" cy="6171429"/>
            <a:chOff x="939941" y="2017526"/>
            <a:chExt cx="3513159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9941" y="2017526"/>
              <a:ext cx="351315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67386" y="2027050"/>
            <a:ext cx="4114286" cy="6171429"/>
            <a:chOff x="4567386" y="2027050"/>
            <a:chExt cx="4114286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67386" y="2027050"/>
              <a:ext cx="4114286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113" y="1676541"/>
            <a:ext cx="4488364" cy="24775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90427" y="3995581"/>
            <a:ext cx="3019366" cy="67089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1700" y="4544714"/>
            <a:ext cx="14820052" cy="127957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3536" y="299852"/>
            <a:ext cx="5773368" cy="15489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1439" y="2070126"/>
            <a:ext cx="7342383" cy="31556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86979" y="5142857"/>
            <a:ext cx="4195173" cy="4195173"/>
            <a:chOff x="9886979" y="5142857"/>
            <a:chExt cx="4195173" cy="41951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6979" y="5142857"/>
              <a:ext cx="4195173" cy="41951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07216" y="5790992"/>
            <a:ext cx="3000575" cy="3000575"/>
            <a:chOff x="14507216" y="5790992"/>
            <a:chExt cx="3000575" cy="30005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28571" y="856037"/>
            <a:ext cx="4077297" cy="4077297"/>
            <a:chOff x="9428571" y="856037"/>
            <a:chExt cx="4077297" cy="40772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28571" y="856037"/>
              <a:ext cx="4077297" cy="40772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57001" y="2061334"/>
            <a:ext cx="2891481" cy="2507550"/>
            <a:chOff x="14657001" y="2061334"/>
            <a:chExt cx="2891481" cy="25075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4657001" y="2061334"/>
              <a:ext cx="2891481" cy="25075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71280" y="5790992"/>
            <a:ext cx="4557291" cy="3425227"/>
            <a:chOff x="4871280" y="5790992"/>
            <a:chExt cx="4557291" cy="34252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71280" y="5790992"/>
              <a:ext cx="4557291" cy="34252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6866" y="5790992"/>
            <a:ext cx="4114414" cy="3420576"/>
            <a:chOff x="756866" y="5790992"/>
            <a:chExt cx="4114414" cy="34205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6866" y="5790992"/>
              <a:ext cx="4114414" cy="34205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7250" y="387191"/>
            <a:ext cx="7091590" cy="12574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040634" y="1494688"/>
            <a:ext cx="6159086" cy="6171429"/>
            <a:chOff x="7040634" y="1494688"/>
            <a:chExt cx="6159086" cy="61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0634" y="1494688"/>
              <a:ext cx="6159086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19411" y="1895174"/>
            <a:ext cx="4292100" cy="7622770"/>
            <a:chOff x="11719411" y="1895174"/>
            <a:chExt cx="4292100" cy="76227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9411" y="1895174"/>
              <a:ext cx="4292100" cy="76227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20479" y="2982382"/>
            <a:ext cx="6094107" cy="3423780"/>
            <a:chOff x="2020479" y="2982382"/>
            <a:chExt cx="6094107" cy="34237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0479" y="2982382"/>
              <a:ext cx="6094107" cy="342378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3128" y="1547735"/>
            <a:ext cx="3631271" cy="5935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01582" y="5002193"/>
            <a:ext cx="6773626" cy="4515751"/>
            <a:chOff x="4301582" y="5002193"/>
            <a:chExt cx="6773626" cy="45157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01582" y="5002193"/>
              <a:ext cx="6773626" cy="45157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3616884"/>
            <a:ext cx="16153194" cy="6801298"/>
            <a:chOff x="2456872" y="3616884"/>
            <a:chExt cx="16153194" cy="68012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3616884"/>
              <a:ext cx="16153194" cy="68012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7817" y="537061"/>
            <a:ext cx="4540692" cy="31385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382598" y="3475238"/>
            <a:ext cx="5083100" cy="4879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48631" y="1183319"/>
            <a:ext cx="730563" cy="608760"/>
            <a:chOff x="16748631" y="1183319"/>
            <a:chExt cx="730563" cy="6087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48631" y="1183319"/>
              <a:ext cx="730563" cy="6087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24061" y="2061561"/>
            <a:ext cx="2630771" cy="9406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40455" y="4826816"/>
            <a:ext cx="1173826" cy="12351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81965" y="5080625"/>
            <a:ext cx="2079585" cy="8281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37824" y="3441455"/>
            <a:ext cx="16524622" cy="279540"/>
            <a:chOff x="2437824" y="3441455"/>
            <a:chExt cx="16524622" cy="2795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2437824" y="3441455"/>
              <a:ext cx="16524622" cy="27954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40455" y="6468143"/>
            <a:ext cx="1265255" cy="12351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81965" y="8423718"/>
            <a:ext cx="1731671" cy="8281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40455" y="8152572"/>
            <a:ext cx="1265255" cy="123654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81965" y="6666365"/>
            <a:ext cx="1731671" cy="8281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44167" y="4826816"/>
            <a:ext cx="1288464" cy="123654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99661" y="8423718"/>
            <a:ext cx="1292975" cy="8281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76027" y="6468141"/>
            <a:ext cx="1279321" cy="123654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376027" y="8152570"/>
            <a:ext cx="1279321" cy="123654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625242" y="5080625"/>
            <a:ext cx="1640890" cy="82812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99661" y="6666365"/>
            <a:ext cx="3337442" cy="71805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965" y="159693"/>
            <a:ext cx="5032067" cy="12574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96577" y="2622118"/>
            <a:ext cx="4040361" cy="5464107"/>
            <a:chOff x="1796577" y="2622118"/>
            <a:chExt cx="4040361" cy="54641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6577" y="2622118"/>
              <a:ext cx="4040361" cy="5464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7414" y="1556913"/>
            <a:ext cx="5317257" cy="7594518"/>
            <a:chOff x="5827414" y="1556913"/>
            <a:chExt cx="5317257" cy="75945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7414" y="1556913"/>
              <a:ext cx="5317257" cy="75945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44672" y="542857"/>
            <a:ext cx="4928389" cy="5111893"/>
            <a:chOff x="11144672" y="542857"/>
            <a:chExt cx="4928389" cy="51118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4672" y="542857"/>
              <a:ext cx="4928389" cy="5111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44672" y="3571429"/>
            <a:ext cx="4928389" cy="6171429"/>
            <a:chOff x="11144672" y="3571429"/>
            <a:chExt cx="4928389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44672" y="3571429"/>
              <a:ext cx="4928389" cy="617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8842" y="1277446"/>
            <a:ext cx="4245252" cy="59350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113" y="1676541"/>
            <a:ext cx="4488364" cy="24775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7570" y="3881295"/>
            <a:ext cx="3019366" cy="67089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97291" y="4535190"/>
            <a:ext cx="13236195" cy="127957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584" y="3468207"/>
            <a:ext cx="5461667" cy="12239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7786" y="4820896"/>
            <a:ext cx="3393814" cy="5839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34882" y="789690"/>
            <a:ext cx="3654624" cy="60303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53925" y="1586302"/>
            <a:ext cx="2468309" cy="34125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61025" y="2808214"/>
            <a:ext cx="5048957" cy="11649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1025" y="2003413"/>
            <a:ext cx="4293614" cy="6030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34882" y="5455189"/>
            <a:ext cx="3260576" cy="6030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61025" y="5131430"/>
            <a:ext cx="3241538" cy="6030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2243" y="5808943"/>
            <a:ext cx="4556700" cy="11325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34882" y="6389370"/>
            <a:ext cx="3553128" cy="22887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61025" y="5832277"/>
            <a:ext cx="3759947" cy="28411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1032" y="931458"/>
            <a:ext cx="1541472" cy="5049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3" y="-28570"/>
            <a:ext cx="6193907" cy="9094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53282" y="6192604"/>
            <a:ext cx="2910206" cy="3407908"/>
            <a:chOff x="1553282" y="6192604"/>
            <a:chExt cx="2910206" cy="340790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282" y="6192604"/>
              <a:ext cx="2910206" cy="34079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43939" y="6192604"/>
            <a:ext cx="2910206" cy="2917672"/>
            <a:chOff x="4643939" y="6192604"/>
            <a:chExt cx="2910206" cy="29176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3939" y="6192604"/>
              <a:ext cx="2910206" cy="29176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6076" y="6192604"/>
            <a:ext cx="2910206" cy="2917672"/>
            <a:chOff x="7736076" y="6192604"/>
            <a:chExt cx="2910206" cy="29176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6076" y="6192604"/>
              <a:ext cx="2910206" cy="29176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36758" y="6192604"/>
            <a:ext cx="2910206" cy="2917672"/>
            <a:chOff x="10836758" y="6192604"/>
            <a:chExt cx="2910206" cy="29176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36758" y="6192604"/>
              <a:ext cx="2910206" cy="29176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26382" y="6192604"/>
            <a:ext cx="2910206" cy="2917672"/>
            <a:chOff x="13926382" y="6192604"/>
            <a:chExt cx="2910206" cy="291767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26382" y="6192604"/>
              <a:ext cx="2910206" cy="29176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49126" y="1592828"/>
            <a:ext cx="2910206" cy="3707924"/>
            <a:chOff x="1449126" y="1592828"/>
            <a:chExt cx="2910206" cy="37079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9126" y="1592828"/>
              <a:ext cx="2910206" cy="37079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39783" y="1592828"/>
            <a:ext cx="2910206" cy="2917672"/>
            <a:chOff x="4539783" y="1592828"/>
            <a:chExt cx="2910206" cy="291767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39783" y="1592828"/>
              <a:ext cx="2910206" cy="29176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31920" y="1592828"/>
            <a:ext cx="3204838" cy="3952000"/>
            <a:chOff x="7631920" y="1592828"/>
            <a:chExt cx="3204838" cy="39520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31920" y="1592828"/>
              <a:ext cx="3204838" cy="395200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5190" y="5506733"/>
            <a:ext cx="2265625" cy="43128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44214" y="1799484"/>
            <a:ext cx="505606" cy="50497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44214" y="2333613"/>
            <a:ext cx="2110244" cy="268041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35847" y="2614989"/>
            <a:ext cx="2331263" cy="94608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55894" y="1789455"/>
            <a:ext cx="524710" cy="50497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32835" y="2333613"/>
            <a:ext cx="3057453" cy="311150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67687" y="1799484"/>
            <a:ext cx="524710" cy="50497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69277" y="6304212"/>
            <a:ext cx="505606" cy="50497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05103" y="6833753"/>
            <a:ext cx="2950444" cy="267390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108077" y="10186477"/>
            <a:ext cx="1174187" cy="44882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51269" y="7000201"/>
            <a:ext cx="1952672" cy="137866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55894" y="6304210"/>
            <a:ext cx="524710" cy="50497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30047" y="6304210"/>
            <a:ext cx="524710" cy="50497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055923" y="6304210"/>
            <a:ext cx="524701" cy="51199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117732" y="6304210"/>
            <a:ext cx="323806" cy="37990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318196" y="7399060"/>
            <a:ext cx="1889130" cy="94056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055997" y="7070271"/>
            <a:ext cx="2046577" cy="94056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746638" y="7433535"/>
            <a:ext cx="1346930" cy="4440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965" y="159693"/>
            <a:ext cx="2361590" cy="12574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90954" y="2728082"/>
            <a:ext cx="2349576" cy="5839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89545" y="2766177"/>
            <a:ext cx="1599728" cy="5839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03187" y="4289062"/>
            <a:ext cx="2730565" cy="3213851"/>
            <a:chOff x="2003187" y="4289062"/>
            <a:chExt cx="2730565" cy="32138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3187" y="4289062"/>
              <a:ext cx="2730565" cy="32138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50779" y="5248280"/>
            <a:ext cx="4874632" cy="853535"/>
            <a:chOff x="5850779" y="5248280"/>
            <a:chExt cx="4874632" cy="8535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50779" y="5248280"/>
              <a:ext cx="4874632" cy="8535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07143" y="4618973"/>
            <a:ext cx="4940039" cy="2112147"/>
            <a:chOff x="11907143" y="4618973"/>
            <a:chExt cx="4940039" cy="21121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07143" y="4618973"/>
              <a:ext cx="4940039" cy="211214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3980" y="2728082"/>
            <a:ext cx="3769224" cy="60303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5193" y="192191"/>
            <a:ext cx="5451124" cy="11104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6620" y="1268378"/>
            <a:ext cx="4381394" cy="75847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34532" y="8710770"/>
            <a:ext cx="11112719" cy="127957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99939" y="8249935"/>
            <a:ext cx="9791633" cy="571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07102" y="2179237"/>
            <a:ext cx="4747702" cy="5312904"/>
            <a:chOff x="6407102" y="2179237"/>
            <a:chExt cx="4747702" cy="53129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7102" y="2179237"/>
              <a:ext cx="4747702" cy="53129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04485" y="993863"/>
            <a:ext cx="7561969" cy="35137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-342208"/>
            <a:ext cx="2468029" cy="11390476"/>
            <a:chOff x="0" y="-342208"/>
            <a:chExt cx="2468029" cy="113904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42208"/>
              <a:ext cx="2468029" cy="113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6667" y="8152706"/>
            <a:ext cx="18905033" cy="2415584"/>
            <a:chOff x="-266667" y="8152706"/>
            <a:chExt cx="18905033" cy="24155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6667" y="8152706"/>
              <a:ext cx="18905033" cy="241558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91654" y="2705412"/>
            <a:ext cx="12700007" cy="39845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23409" y="2072437"/>
            <a:ext cx="6390146" cy="124987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80668" y="8896439"/>
            <a:ext cx="6743424" cy="4963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920488" y="3599513"/>
            <a:ext cx="3930929" cy="4963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776194" y="4361295"/>
            <a:ext cx="10564637" cy="279540"/>
            <a:chOff x="-2776194" y="4361295"/>
            <a:chExt cx="10564637" cy="2795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2776194" y="4361295"/>
              <a:ext cx="10564637" cy="279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1069" y="8841151"/>
            <a:ext cx="730563" cy="608760"/>
            <a:chOff x="671069" y="8841151"/>
            <a:chExt cx="730563" cy="6087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069" y="8841151"/>
              <a:ext cx="730563" cy="608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94249" y="5979963"/>
            <a:ext cx="104960" cy="1306543"/>
            <a:chOff x="16094249" y="5979963"/>
            <a:chExt cx="104960" cy="13065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6094249" y="5979963"/>
              <a:ext cx="104960" cy="1306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53425" y="4246753"/>
            <a:ext cx="6322765" cy="6171429"/>
            <a:chOff x="12153425" y="4246753"/>
            <a:chExt cx="6322765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53425" y="4246753"/>
              <a:ext cx="6322765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4" y="4246753"/>
            <a:ext cx="6362447" cy="6171429"/>
            <a:chOff x="-285714" y="4246753"/>
            <a:chExt cx="636244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4" y="4246753"/>
              <a:ext cx="636244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43689" y="4087518"/>
            <a:ext cx="19520421" cy="279540"/>
            <a:chOff x="-643689" y="4087518"/>
            <a:chExt cx="19520421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643689" y="4087518"/>
              <a:ext cx="19520421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3600" y="1335322"/>
            <a:ext cx="5419938" cy="17668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748631" y="1183319"/>
            <a:ext cx="730563" cy="608760"/>
            <a:chOff x="16748631" y="1183319"/>
            <a:chExt cx="730563" cy="6087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48631" y="1183319"/>
              <a:ext cx="730563" cy="608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28380" y="7524753"/>
            <a:ext cx="6835539" cy="279540"/>
            <a:chOff x="2628380" y="7524753"/>
            <a:chExt cx="6835539" cy="2795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628380" y="7524753"/>
              <a:ext cx="6835539" cy="27954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846" y="4360144"/>
            <a:ext cx="1005153" cy="1079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35656" y="7524753"/>
            <a:ext cx="6835539" cy="279540"/>
            <a:chOff x="8735656" y="7524753"/>
            <a:chExt cx="6835539" cy="2795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8735656" y="7524753"/>
              <a:ext cx="6835539" cy="27954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15465" y="4360144"/>
            <a:ext cx="1077534" cy="10790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77699" y="4556961"/>
            <a:ext cx="2821004" cy="67476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69586" y="4360144"/>
            <a:ext cx="1077533" cy="1079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247890" y="4688485"/>
            <a:ext cx="104960" cy="1306543"/>
            <a:chOff x="5247890" y="4688485"/>
            <a:chExt cx="104960" cy="13065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47890" y="4688485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49400" y="4688485"/>
            <a:ext cx="104960" cy="1306543"/>
            <a:chOff x="11349400" y="4688485"/>
            <a:chExt cx="104960" cy="13065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49400" y="4688485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374234" y="4688485"/>
            <a:ext cx="104960" cy="1306543"/>
            <a:chOff x="17374234" y="4688485"/>
            <a:chExt cx="104960" cy="13065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74234" y="4688485"/>
              <a:ext cx="104960" cy="13065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89170" y="6125339"/>
            <a:ext cx="4307375" cy="3078368"/>
            <a:chOff x="6989170" y="6125339"/>
            <a:chExt cx="4307375" cy="307836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89170" y="6125339"/>
              <a:ext cx="4307375" cy="307836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6754" y="4556963"/>
            <a:ext cx="942489" cy="67476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81030" y="4556962"/>
            <a:ext cx="2428832" cy="67476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529101" y="6415353"/>
            <a:ext cx="5947089" cy="2498339"/>
            <a:chOff x="12529101" y="6415353"/>
            <a:chExt cx="5947089" cy="249833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29101" y="6415353"/>
              <a:ext cx="5947089" cy="24983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44652" y="5881611"/>
            <a:ext cx="2901714" cy="2901714"/>
            <a:chOff x="1444652" y="5881611"/>
            <a:chExt cx="2901714" cy="290171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4652" y="5881611"/>
              <a:ext cx="2901714" cy="2901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9384" y="-130385"/>
            <a:ext cx="18667479" cy="1666621"/>
            <a:chOff x="-229384" y="-130385"/>
            <a:chExt cx="18667479" cy="1666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9384" y="-130385"/>
              <a:ext cx="18667479" cy="16666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9384" y="1396466"/>
            <a:ext cx="19005593" cy="279540"/>
            <a:chOff x="-229384" y="1396466"/>
            <a:chExt cx="1900559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29384" y="1396466"/>
              <a:ext cx="19005593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26" y="-42102"/>
            <a:ext cx="4413415" cy="17663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71350" y="3858440"/>
            <a:ext cx="4036420" cy="5130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386726" y="9144257"/>
            <a:ext cx="730563" cy="608760"/>
            <a:chOff x="16386726" y="9144257"/>
            <a:chExt cx="730563" cy="6087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86726" y="9144257"/>
              <a:ext cx="730563" cy="6087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53943" y="2862417"/>
            <a:ext cx="1018409" cy="7234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62102" y="3880197"/>
            <a:ext cx="2918115" cy="5796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12047" y="2871941"/>
            <a:ext cx="2291628" cy="7424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53943" y="6131312"/>
            <a:ext cx="1852933" cy="72344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12047" y="6131312"/>
            <a:ext cx="1037457" cy="71392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1350" y="7153978"/>
            <a:ext cx="5404572" cy="107489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29436" y="7158264"/>
            <a:ext cx="6562610" cy="14844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9384" y="-130385"/>
            <a:ext cx="18667479" cy="1666621"/>
            <a:chOff x="-229384" y="-130385"/>
            <a:chExt cx="18667479" cy="1666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9384" y="-130385"/>
              <a:ext cx="18667479" cy="16666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9384" y="1396466"/>
            <a:ext cx="19005593" cy="279540"/>
            <a:chOff x="-229384" y="1396466"/>
            <a:chExt cx="1900559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29384" y="1396466"/>
              <a:ext cx="19005593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269" y="-42102"/>
            <a:ext cx="5284233" cy="17633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48631" y="8867755"/>
            <a:ext cx="730563" cy="608760"/>
            <a:chOff x="16748631" y="8867755"/>
            <a:chExt cx="730563" cy="6087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48631" y="8867755"/>
              <a:ext cx="730563" cy="6087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58973" y="2201345"/>
            <a:ext cx="4248484" cy="3036281"/>
            <a:chOff x="10058973" y="2201345"/>
            <a:chExt cx="4248484" cy="30362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58973" y="2201345"/>
              <a:ext cx="4248484" cy="30362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27302" y="5900651"/>
            <a:ext cx="3451654" cy="3263224"/>
            <a:chOff x="7827302" y="5900651"/>
            <a:chExt cx="3451654" cy="32632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27302" y="5900651"/>
              <a:ext cx="3451654" cy="32632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7122" y="2096583"/>
            <a:ext cx="6939155" cy="4512940"/>
            <a:chOff x="517122" y="2096583"/>
            <a:chExt cx="6939155" cy="45129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122" y="2096583"/>
              <a:ext cx="6939155" cy="45129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06342" y="4352675"/>
            <a:ext cx="1112765" cy="1112765"/>
            <a:chOff x="9106342" y="4352675"/>
            <a:chExt cx="1112765" cy="11127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240000">
              <a:off x="9106342" y="4352675"/>
              <a:ext cx="1112765" cy="11127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11325" y="5900651"/>
            <a:ext cx="5697026" cy="3263224"/>
            <a:chOff x="11411325" y="5900651"/>
            <a:chExt cx="5697026" cy="32632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11325" y="5900651"/>
              <a:ext cx="5697026" cy="3263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06252" y="8969468"/>
            <a:ext cx="2115061" cy="6626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56872" y="8012936"/>
            <a:ext cx="15991018" cy="279540"/>
            <a:chOff x="2456872" y="8012936"/>
            <a:chExt cx="15991018" cy="2795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6872" y="8012936"/>
              <a:ext cx="15991018" cy="27954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64537" y="2818756"/>
            <a:ext cx="13041709" cy="31179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48631" y="8867755"/>
            <a:ext cx="730563" cy="608760"/>
            <a:chOff x="16748631" y="8867755"/>
            <a:chExt cx="730563" cy="6087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48631" y="8867755"/>
              <a:ext cx="730563" cy="6087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18774" y="1667373"/>
            <a:ext cx="1020568" cy="954231"/>
            <a:chOff x="3218774" y="1667373"/>
            <a:chExt cx="1020568" cy="9542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3218774" y="1667373"/>
              <a:ext cx="1020568" cy="9542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74297" y="5719702"/>
            <a:ext cx="1020568" cy="954231"/>
            <a:chOff x="16074297" y="5719702"/>
            <a:chExt cx="1020568" cy="9542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74297" y="5719702"/>
              <a:ext cx="1020568" cy="9542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42981" y="565776"/>
            <a:ext cx="104960" cy="1306543"/>
            <a:chOff x="17542981" y="565776"/>
            <a:chExt cx="104960" cy="13065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42981" y="565776"/>
              <a:ext cx="104960" cy="1306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2249" y="4277127"/>
            <a:ext cx="4422347" cy="17795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48631" y="1183319"/>
            <a:ext cx="730563" cy="608760"/>
            <a:chOff x="16748631" y="1183319"/>
            <a:chExt cx="730563" cy="60876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48631" y="1183319"/>
              <a:ext cx="730563" cy="6087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71429" y="0"/>
            <a:ext cx="11824917" cy="11056936"/>
            <a:chOff x="6471429" y="0"/>
            <a:chExt cx="11824917" cy="110569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1429" y="0"/>
              <a:ext cx="11824917" cy="110569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71429" y="7285100"/>
            <a:ext cx="3173880" cy="3000614"/>
            <a:chOff x="6471429" y="7285100"/>
            <a:chExt cx="3173880" cy="30006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71429" y="7285100"/>
              <a:ext cx="3173880" cy="30006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88649" y="5971871"/>
            <a:ext cx="1313229" cy="1313229"/>
            <a:chOff x="12488649" y="5971871"/>
            <a:chExt cx="1313229" cy="13132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88649" y="5971871"/>
              <a:ext cx="1313229" cy="13132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89037" y="4664577"/>
            <a:ext cx="3487153" cy="5241047"/>
            <a:chOff x="14989037" y="4664577"/>
            <a:chExt cx="3487153" cy="52410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89037" y="4664577"/>
              <a:ext cx="3487153" cy="5241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397" y="136541"/>
            <a:ext cx="3762068" cy="10135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87335" y="2144975"/>
            <a:ext cx="104960" cy="1306543"/>
            <a:chOff x="17287335" y="2144975"/>
            <a:chExt cx="104960" cy="13065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87335" y="2144975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4703" y="1458139"/>
            <a:ext cx="671156" cy="559258"/>
            <a:chOff x="844703" y="1458139"/>
            <a:chExt cx="671156" cy="5592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703" y="1458139"/>
              <a:ext cx="671156" cy="5592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0109" y="5494896"/>
            <a:ext cx="17791709" cy="279540"/>
            <a:chOff x="210109" y="5494896"/>
            <a:chExt cx="17791709" cy="2795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109" y="5494896"/>
              <a:ext cx="17791709" cy="279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03910" y="1922381"/>
            <a:ext cx="3458233" cy="3403146"/>
            <a:chOff x="2103910" y="1922381"/>
            <a:chExt cx="3458233" cy="34031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910" y="1922381"/>
              <a:ext cx="3458233" cy="34031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66821" y="1929373"/>
            <a:ext cx="3078285" cy="3389162"/>
            <a:chOff x="7566821" y="1929373"/>
            <a:chExt cx="3078285" cy="33891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6821" y="1929373"/>
              <a:ext cx="3078285" cy="33891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52381" y="1922381"/>
            <a:ext cx="3021639" cy="3265694"/>
            <a:chOff x="13152381" y="1922381"/>
            <a:chExt cx="3021639" cy="32656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52381" y="1922381"/>
              <a:ext cx="3021639" cy="326569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65455" y="5928576"/>
            <a:ext cx="3656101" cy="91428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42949" y="5928576"/>
            <a:ext cx="2050891" cy="91428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38572" y="5902011"/>
            <a:ext cx="1864196" cy="4857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460" y="305486"/>
            <a:ext cx="4727695" cy="12594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7105" y="1588464"/>
            <a:ext cx="671156" cy="559258"/>
            <a:chOff x="1147105" y="1588464"/>
            <a:chExt cx="671156" cy="5592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7105" y="1588464"/>
              <a:ext cx="671156" cy="5592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6704" y="2047472"/>
            <a:ext cx="4112690" cy="2122954"/>
            <a:chOff x="986704" y="2047472"/>
            <a:chExt cx="4112690" cy="21229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704" y="2047472"/>
              <a:ext cx="4112690" cy="21229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9189" y="4410649"/>
            <a:ext cx="2910206" cy="2917672"/>
            <a:chOff x="2189189" y="4410649"/>
            <a:chExt cx="2910206" cy="29176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9189" y="4410649"/>
              <a:ext cx="2910206" cy="29176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89871" y="2951813"/>
            <a:ext cx="2910206" cy="2917672"/>
            <a:chOff x="5289871" y="2951813"/>
            <a:chExt cx="2910206" cy="29176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9871" y="2951813"/>
              <a:ext cx="2910206" cy="29176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11833" y="4410649"/>
            <a:ext cx="2910206" cy="2917672"/>
            <a:chOff x="8311833" y="4410649"/>
            <a:chExt cx="2910206" cy="29176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11833" y="4410649"/>
              <a:ext cx="2910206" cy="29176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62389" y="2951813"/>
            <a:ext cx="2910206" cy="2917672"/>
            <a:chOff x="11362389" y="2951813"/>
            <a:chExt cx="2910206" cy="29176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62389" y="2951813"/>
              <a:ext cx="2910206" cy="29176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88804" y="4410649"/>
            <a:ext cx="2910206" cy="2917672"/>
            <a:chOff x="14388804" y="4410649"/>
            <a:chExt cx="2910206" cy="29176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88804" y="4410649"/>
              <a:ext cx="2910206" cy="29176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86320" y="7434574"/>
            <a:ext cx="4112690" cy="2122954"/>
            <a:chOff x="13186320" y="7434574"/>
            <a:chExt cx="4112690" cy="212295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86320" y="7434574"/>
              <a:ext cx="4112690" cy="212295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7106" y="2166771"/>
            <a:ext cx="505425" cy="43227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9827" y="2742284"/>
            <a:ext cx="3238939" cy="91027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83096" y="4610649"/>
            <a:ext cx="514977" cy="43227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21192" y="5626629"/>
            <a:ext cx="1752405" cy="56941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51144" y="8148434"/>
            <a:ext cx="3655920" cy="91027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51144" y="7574259"/>
            <a:ext cx="505425" cy="43227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87903" y="4127570"/>
            <a:ext cx="2089348" cy="56941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72847" y="5626629"/>
            <a:ext cx="2089348" cy="56941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01906" y="4127570"/>
            <a:ext cx="2089348" cy="56941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52122" y="5626629"/>
            <a:ext cx="1832301" cy="56941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94382" y="630567"/>
            <a:ext cx="6970072" cy="56891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794382" y="1120087"/>
            <a:ext cx="4998986" cy="5689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사용자 지정</PresentationFormat>
  <Paragraphs>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2</cp:revision>
  <dcterms:created xsi:type="dcterms:W3CDTF">2023-05-11T20:51:46Z</dcterms:created>
  <dcterms:modified xsi:type="dcterms:W3CDTF">2023-05-11T11:56:39Z</dcterms:modified>
</cp:coreProperties>
</file>